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66" r:id="rId2"/>
    <p:sldId id="265" r:id="rId3"/>
    <p:sldId id="262" r:id="rId4"/>
    <p:sldId id="267" r:id="rId5"/>
    <p:sldId id="256" r:id="rId6"/>
    <p:sldId id="260" r:id="rId7"/>
    <p:sldId id="259" r:id="rId8"/>
    <p:sldId id="257" r:id="rId9"/>
    <p:sldId id="263" r:id="rId10"/>
    <p:sldId id="264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713" autoAdjust="0"/>
  </p:normalViewPr>
  <p:slideViewPr>
    <p:cSldViewPr>
      <p:cViewPr varScale="1">
        <p:scale>
          <a:sx n="108" d="100"/>
          <a:sy n="108" d="100"/>
        </p:scale>
        <p:origin x="130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2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29EFB2-0D5E-4074-92F6-E3AD6AA7DCFF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48C44-3476-4A8F-88DF-13E78BF628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358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48C44-3476-4A8F-88DF-13E78BF62868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48C44-3476-4A8F-88DF-13E78BF628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025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48C44-3476-4A8F-88DF-13E78BF628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48C44-3476-4A8F-88DF-13E78BF628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48C44-3476-4A8F-88DF-13E78BF628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DDFF9-2062-41DE-8DE0-A62A8C9CF55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D5DDFF9-2062-41DE-8DE0-A62A8C9CF55D}" type="datetimeFigureOut">
              <a:rPr lang="ru-RU" smtClean="0"/>
              <a:pPr/>
              <a:t>14.03.2022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8B1821B-300F-4D8F-B44A-A01AFAFB41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1296143"/>
          </a:xfrm>
        </p:spPr>
        <p:txBody>
          <a:bodyPr>
            <a:normAutofit/>
          </a:bodyPr>
          <a:lstStyle/>
          <a:p>
            <a:pPr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352928" cy="4752528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Методическая разработка</a:t>
            </a:r>
          </a:p>
          <a:p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Классный час на тему «БУЛЛИНГ. ТРАВЛЯ»</a:t>
            </a:r>
          </a:p>
          <a:p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</a:p>
        </p:txBody>
      </p:sp>
      <p:pic>
        <p:nvPicPr>
          <p:cNvPr id="4098" name="Picture 2" descr="https://fb.ru/misc/i/gallery/17625/10601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93096"/>
            <a:ext cx="324036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75494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26516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nebesnyy_gradient_2560x16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910" y="142852"/>
            <a:ext cx="79296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Термин «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буллинг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в  переводе с английского  означает хулиганство.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Буллинг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это многократное негативное психологическое давление на человека. Это происходит не только в школах, но и на работе. В результате человек, на которого направлено негативное воздействие, начинает испытывать постоянный стресс. И как результат – вынужден менять место учебы или работы. Школьный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буллинг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отличается своей жестокостью, непримиримостью.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Что такое буллинг в школе, на работе? Почему возникает буллинг и как его распознать? Можно ли бороться с буллингом и как это сделать?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257" y="3429000"/>
            <a:ext cx="4418224" cy="331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291264" cy="403244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Типы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буллинга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Физическая агрессия</a:t>
            </a:r>
            <a:b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Словестный </a:t>
            </a:r>
            <a:r>
              <a:rPr lang="ru-RU" sz="31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буллинг</a:t>
            </a:r>
            <a:b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Запугивание</a:t>
            </a:r>
            <a:b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Изоляция</a:t>
            </a:r>
            <a:b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Вымогательство </a:t>
            </a:r>
            <a:b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Повреждение имущества</a:t>
            </a:r>
          </a:p>
        </p:txBody>
      </p:sp>
      <p:pic>
        <p:nvPicPr>
          <p:cNvPr id="7171" name="Picture 3" descr="C:\Users\user\Desktop\1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0219">
            <a:off x="5148064" y="1484784"/>
            <a:ext cx="381642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https://korolevriamo.ru/files/image/09/05/81/gallery!8t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941168"/>
            <a:ext cx="270705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73197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nebesnyy_gradient_2560x1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209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52533" y="249123"/>
            <a:ext cx="6527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Буллинг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683568" y="1484582"/>
            <a:ext cx="734481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Травля, или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буллинг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или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моббинг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– это негативные действия со стороны одного или человек в отношении друг нескольких ого человека на протяжении длительного времени. Травля – это один из видов отвержения, психологического насилия.</a:t>
            </a:r>
            <a:endParaRPr lang="ru-RU" sz="20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123" name="Picture 3" descr="C:\Users\user\Desktop\Кл. час Травля\травля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38093"/>
            <a:ext cx="4608512" cy="328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Кл. час Травля\травля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26291"/>
            <a:ext cx="3636683" cy="242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nebesnyy_gradient_2560x1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27584" y="993718"/>
            <a:ext cx="7488832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Вы должны знать: травля – это плохо! Люди могут быть очень разными они могут нравиться друг другу больше или меньше, но это не повод травить и грызть друг друга, как пауки в банке. Люди на то и люди, разумные существа, что они способны научиться быть вместе и работать вместе без того, чтобы . Даже если они очень-очень разные и кто-то кому-то кажется совсем неправильным. Но никогда, никому не позволено травить другого за то, что он отличается чем-то от вас. Никакие «да мы просто пошутили», или «мы так играем», или «мы его просто дразним».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nebesnyy_gradient_2560x1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9552" y="485783"/>
            <a:ext cx="417646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Травля – это болезнь. Бывают такие болезни, которые поражают не людей, а группы, классы, компании. Если человек не моет руки, он может подхватить инфекцию и заболеть. А если группа не следит за чистотой отношений, она тоже может заболеть - насилием. Это очень грустно, это всем вредно и плохо. И в этом случае нам придется вместе срочно лечиться, чтобы у нас был здоровый, дружный класс.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Давайте посмотрим, как выглядит эта болезнь и кто ею болеет.</a:t>
            </a:r>
            <a:endParaRPr lang="ru-RU" sz="20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146" name="Picture 2" descr="C:\Users\user\Desktop\Кл. час Травля\травля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485783"/>
            <a:ext cx="414766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esktop\Кл. час Травля\травля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89040"/>
            <a:ext cx="421795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nebesnyy_gradient_2560x16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0"/>
            <a:ext cx="9144000" cy="6858000"/>
          </a:xfrm>
          <a:prstGeom prst="rect">
            <a:avLst/>
          </a:prstGeom>
        </p:spPr>
      </p:pic>
      <p:pic>
        <p:nvPicPr>
          <p:cNvPr id="6150" name="Picture 6" descr="http://sputnik.by/images/101717/23/10171723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15932" y="-20216978"/>
            <a:ext cx="33337500" cy="22831425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827584" y="993718"/>
            <a:ext cx="7344816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Жертвой травли может стать кто угодно, независимо от внешнего вида и особенностей личности. "Козлом отпущения" может стать каждый. Это иллюзия, что для этого надо быть каким-то особо ненормальным. Да, иногда и так бывает. А иногда и вовсе наоборот. И вообще как угодно. Очки (веснушки), толщина (худоба), национальность, бедная одежда - все подойдет.   Правда, есть некоторые особенности, которые могут привести к тому, что ты станешь жертвой: обидчивость, замкнутость, отклонения в здоровье, низкая самооценка…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72008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Последствия</a:t>
            </a:r>
          </a:p>
        </p:txBody>
      </p:sp>
      <p:sp>
        <p:nvSpPr>
          <p:cNvPr id="23" name="Подзаголовок 22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136904" cy="3760441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Самые тяжелые последствия для жертв: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  снижение уверенности в себе;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  уменьшение способности и желания учиться из-за нежелания ходить в школу;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поиски внешкольного круга друзей, которыми могут оказаться кто угодно;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  последствия для здоровья;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  переживание постоянных негативных эмоций;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возникновение депрессии, в особо тяжелых случаях – попытки суицида;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последствия во взрослой жизни – проблемы с созданием семьи, с выбором профессии, с поиском друзей.</a:t>
            </a:r>
            <a:endParaRPr lang="ru-RU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nebesnyy_gradient_2560x16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7512" y="-568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/>
          </a:p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Условие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0001" y="139462"/>
            <a:ext cx="8643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108959"/>
            <a:ext cx="7704856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Если вы обнаружили, что кого-то травят, первое условие – НЕРАВНОДУШИЕ. 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поддразнивайте человека, если вы не знаете его достаточно хорошо и не уверены в его чувстве юмора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распространяйте сплетни и слухи о других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игнорируйте человека, особенно если его травят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распространяйте в интернете информацию о человеке без его согласия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ситуации травли: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Если ваши друзья, начинают сплетничать, дайте понять, что вы осуждаете это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Если в вашем коллективе кого-то травят, не молчите. Скажите о недопустимости таких действий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Если вы видите, как кого-то травят, и боитесь за этого человека, сообщите классному руководителю или школьному психологу</a:t>
            </a:r>
            <a:endParaRPr lang="ru-RU" sz="20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Кибербуллинг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108639"/>
            <a:ext cx="4176464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Если вас травят в сети: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Не отвечайте на травлю в онлайн-пространстве. Если вас пытаются оскорблять смс-сообщениями, через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Вконтакт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Фэйсбук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и другие социальные сети, через электронную почту, не отвечайте. Особенно если послания анонимные.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8194" name="Picture 2" descr="http://xn--12-6kcdtbuo3ab6awe.xn--p1ai/upload/images/upl_1518032976_1929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76872"/>
            <a:ext cx="453650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90687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340768"/>
            <a:ext cx="7992888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  <a:cs typeface="Times New Roman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Надеюсь, правила, которые вы сами сформулировали и приняли, будут работать, и ваш класс не будет болеть болезнью под названием «травля».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Живите по принципу  - «Поступай с  другими так, как ты хотел бы, чтобы они поступали с тобой».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9218" name="Picture 2" descr="https://www.womanhit.ru/media/articleimage2/2019/12/1_JVuhQZ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694457"/>
            <a:ext cx="4320480" cy="290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womo.ua/wp-content/uploads/2017/09/bulling-1-670x3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694457"/>
            <a:ext cx="4104456" cy="290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13024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myslide.ru/documents_2/44459bd8ef71dc5f1c741200795dbb00/img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8124056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414494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211</TotalTime>
  <Words>744</Words>
  <Application>Microsoft Office PowerPoint</Application>
  <PresentationFormat>Экран (4:3)</PresentationFormat>
  <Paragraphs>50</Paragraphs>
  <Slides>13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Candara</vt:lpstr>
      <vt:lpstr>Symbol</vt:lpstr>
      <vt:lpstr>Times New Roman</vt:lpstr>
      <vt:lpstr>Волна</vt:lpstr>
      <vt:lpstr>Презентация PowerPoint</vt:lpstr>
      <vt:lpstr>Презентация PowerPoint</vt:lpstr>
      <vt:lpstr>Презентация PowerPoint</vt:lpstr>
      <vt:lpstr>                Типы буллинга: 1. Физическая агрессия 2. Словестный буллинг 3. Запугивание 4. Изоляция 5. Вымогательство  6. Повреждение имущества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Последствия</vt:lpstr>
      <vt:lpstr>Презентация PowerPoint</vt:lpstr>
      <vt:lpstr>Кибербуллинг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Easy</dc:creator>
  <cp:lastModifiedBy>ADMIN</cp:lastModifiedBy>
  <cp:revision>37</cp:revision>
  <dcterms:created xsi:type="dcterms:W3CDTF">2017-01-09T05:23:56Z</dcterms:created>
  <dcterms:modified xsi:type="dcterms:W3CDTF">2022-03-14T05:58:03Z</dcterms:modified>
</cp:coreProperties>
</file>